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1"/>
  </p:notesMasterIdLst>
  <p:sldIdLst>
    <p:sldId id="313" r:id="rId2"/>
    <p:sldId id="314" r:id="rId3"/>
    <p:sldId id="316" r:id="rId4"/>
    <p:sldId id="317" r:id="rId5"/>
    <p:sldId id="318" r:id="rId6"/>
    <p:sldId id="319" r:id="rId7"/>
    <p:sldId id="320" r:id="rId8"/>
    <p:sldId id="321" r:id="rId9"/>
    <p:sldId id="299" r:id="rId10"/>
  </p:sldIdLst>
  <p:sldSz cx="9144000" cy="5143500" type="screen16x9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17">
          <p15:clr>
            <a:srgbClr val="A4A3A4"/>
          </p15:clr>
        </p15:guide>
        <p15:guide id="2" pos="291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B000F"/>
    <a:srgbClr val="2282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86" autoAdjust="0"/>
    <p:restoredTop sz="92416" autoAdjust="0"/>
  </p:normalViewPr>
  <p:slideViewPr>
    <p:cSldViewPr snapToGrid="0">
      <p:cViewPr varScale="1">
        <p:scale>
          <a:sx n="152" d="100"/>
          <a:sy n="152" d="100"/>
        </p:scale>
        <p:origin x="480" y="184"/>
      </p:cViewPr>
      <p:guideLst>
        <p:guide orient="horz" pos="1617"/>
        <p:guide pos="291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36A364-F56D-418B-92EA-B8A9C286C719}" type="datetimeFigureOut">
              <a:rPr lang="zh-CN" altLang="en-US" smtClean="0"/>
              <a:pPr/>
              <a:t>2020/3/18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1F41D1-EB0D-4857-8E93-8C1C831E615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48974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AF190-E6C3-4F71-9AD4-820770AEF1A8}" type="datetimeFigureOut">
              <a:rPr lang="zh-CN" altLang="en-US" smtClean="0"/>
              <a:pPr/>
              <a:t>2020/3/18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5BF9F-75C6-42BD-8363-2F606FE0B60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cover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cover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40300"/>
            <a:ext cx="9144000" cy="2032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AF190-E6C3-4F71-9AD4-820770AEF1A8}" type="datetimeFigureOut">
              <a:rPr lang="zh-CN" altLang="en-US" smtClean="0"/>
              <a:pPr/>
              <a:t>2020/3/18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5BF9F-75C6-42BD-8363-2F606FE0B60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cover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 cstate="email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4AF190-E6C3-4F71-9AD4-820770AEF1A8}" type="datetimeFigureOut">
              <a:rPr lang="zh-CN" altLang="en-US" smtClean="0"/>
              <a:pPr/>
              <a:t>2020/3/18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B5BF9F-75C6-42BD-8363-2F606FE0B601}" type="slidenum">
              <a:rPr lang="zh-CN" altLang="en-US" smtClean="0"/>
              <a:pPr/>
              <a:t>‹#›</a:t>
            </a:fld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9069" y="212730"/>
            <a:ext cx="1110501" cy="345653"/>
          </a:xfrm>
          <a:prstGeom prst="rect">
            <a:avLst/>
          </a:prstGeom>
        </p:spPr>
      </p:pic>
      <p:pic>
        <p:nvPicPr>
          <p:cNvPr id="9" name="图片 8" descr="phei－logo01-01.png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073" y="4547048"/>
            <a:ext cx="1263025" cy="460693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ransition spd="slow">
    <p:cover/>
  </p:transition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tiff"/><Relationship Id="rId5" Type="http://schemas.openxmlformats.org/officeDocument/2006/relationships/image" Target="../media/image11.tiff"/><Relationship Id="rId4" Type="http://schemas.openxmlformats.org/officeDocument/2006/relationships/image" Target="../media/image10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levy/the-art-of-command-line" TargetMode="Externa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levy/the-art-of-command-line" TargetMode="Externa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0000"/>
            <a:ext cx="9144000" cy="26035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181444" y="1317129"/>
            <a:ext cx="667362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400" dirty="0">
                <a:solidFill>
                  <a:schemeClr val="bg1"/>
                </a:solidFill>
                <a:latin typeface="黑体" charset="-122"/>
                <a:ea typeface="黑体" charset="-122"/>
              </a:rPr>
              <a:t>狼叔的</a:t>
            </a:r>
            <a:r>
              <a:rPr lang="en-US" altLang="zh-CN" sz="4400" dirty="0">
                <a:solidFill>
                  <a:schemeClr val="bg1"/>
                </a:solidFill>
                <a:latin typeface="黑体" charset="-122"/>
                <a:ea typeface="黑体" charset="-122"/>
              </a:rPr>
              <a:t>Node.js</a:t>
            </a:r>
            <a:r>
              <a:rPr lang="zh-CN" altLang="en-US" sz="4400" dirty="0">
                <a:solidFill>
                  <a:schemeClr val="bg1"/>
                </a:solidFill>
                <a:latin typeface="黑体" charset="-122"/>
                <a:ea typeface="黑体" charset="-122"/>
              </a:rPr>
              <a:t>快速入门课</a:t>
            </a:r>
            <a:endParaRPr lang="zh-CN" sz="4400" dirty="0">
              <a:solidFill>
                <a:schemeClr val="bg1"/>
              </a:solidFill>
              <a:latin typeface="黑体" charset="-122"/>
              <a:ea typeface="黑体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371249" y="3315050"/>
            <a:ext cx="1441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  <a:latin typeface="黑体" charset="-122"/>
                <a:ea typeface="黑体" charset="-122"/>
                <a:cs typeface="黑体" charset="-122"/>
              </a:rPr>
              <a:t>主讲人：</a:t>
            </a:r>
            <a:r>
              <a:rPr lang="en-US" altLang="zh-CN" sz="1400" dirty="0">
                <a:solidFill>
                  <a:schemeClr val="bg1"/>
                </a:solidFill>
                <a:latin typeface="黑体" charset="-122"/>
                <a:ea typeface="黑体" charset="-122"/>
                <a:cs typeface="黑体" charset="-122"/>
              </a:rPr>
              <a:t>i5ting</a:t>
            </a:r>
            <a:endParaRPr lang="zh-CN" sz="1400" dirty="0">
              <a:solidFill>
                <a:schemeClr val="bg1"/>
              </a:solidFill>
              <a:latin typeface="黑体" charset="-122"/>
              <a:ea typeface="黑体" charset="-122"/>
              <a:cs typeface="黑体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383247" y="2275344"/>
            <a:ext cx="44935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黑体" charset="-122"/>
                <a:ea typeface="黑体" charset="-122"/>
              </a:rPr>
              <a:t>5. Node.js </a:t>
            </a:r>
            <a:r>
              <a:rPr lang="zh-CN" altLang="en-US" sz="3200" dirty="0">
                <a:solidFill>
                  <a:schemeClr val="bg1"/>
                </a:solidFill>
                <a:latin typeface="黑体" charset="-122"/>
                <a:ea typeface="黑体" charset="-122"/>
              </a:rPr>
              <a:t>命令行开发</a:t>
            </a:r>
            <a:endParaRPr lang="zh-CN" sz="3200" dirty="0">
              <a:solidFill>
                <a:schemeClr val="bg1"/>
              </a:solidFill>
              <a:latin typeface="黑体" charset="-122"/>
              <a:ea typeface="黑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00230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4">
            <a:extLst>
              <a:ext uri="{FF2B5EF4-FFF2-40B4-BE49-F238E27FC236}">
                <a16:creationId xmlns:a16="http://schemas.microsoft.com/office/drawing/2014/main" id="{7CA0DAA6-33B8-4A25-810D-2F4D816FB4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3490722" cy="51435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1CA894D-AFC8-A04A-AA4E-36AACF320276}"/>
              </a:ext>
            </a:extLst>
          </p:cNvPr>
          <p:cNvSpPr txBox="1"/>
          <p:nvPr/>
        </p:nvSpPr>
        <p:spPr>
          <a:xfrm>
            <a:off x="597537" y="3107055"/>
            <a:ext cx="2532888" cy="1318075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kumimoji="1" lang="en-US" altLang="zh-CN" sz="11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1</a:t>
            </a:r>
            <a:r>
              <a:rPr kumimoji="1" lang="zh-CN" altLang="en-US" sz="11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、</a:t>
            </a:r>
            <a:r>
              <a:rPr kumimoji="1" lang="en-US" altLang="zh-CN" sz="11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CLI (Command Line Interface)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kumimoji="1" lang="en-US" altLang="zh-CN" sz="11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2</a:t>
            </a:r>
            <a:r>
              <a:rPr kumimoji="1" lang="zh-CN" altLang="en-US" sz="11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、为什么程序员要学习</a:t>
            </a:r>
            <a:r>
              <a:rPr kumimoji="1" lang="en-US" altLang="zh-CN" sz="11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cli</a:t>
            </a:r>
            <a:r>
              <a:rPr kumimoji="1" lang="zh-CN" altLang="en-US" sz="11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？</a:t>
            </a:r>
            <a:endParaRPr kumimoji="1" lang="en-US" altLang="zh-CN" sz="1100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kumimoji="1" lang="en-US" altLang="zh-CN" sz="11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3</a:t>
            </a:r>
            <a:r>
              <a:rPr kumimoji="1" lang="zh-CN" altLang="en-US" sz="11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、</a:t>
            </a:r>
            <a:r>
              <a:rPr kumimoji="1" lang="zh-CN" altLang="en-US" sz="1100" dirty="0">
                <a:solidFill>
                  <a:schemeClr val="bg1"/>
                </a:solidFill>
              </a:rPr>
              <a:t>你可以不用，但不能不会</a:t>
            </a:r>
            <a:endParaRPr kumimoji="1" lang="en-US" altLang="zh-CN" sz="1100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41B49D5-78AC-E14E-8803-95B6DCB520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6590" y="1266688"/>
            <a:ext cx="4767349" cy="2610123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A31F1DFC-3A4B-3C49-8F6F-394F8A941FAD}"/>
              </a:ext>
            </a:extLst>
          </p:cNvPr>
          <p:cNvSpPr txBox="1"/>
          <p:nvPr/>
        </p:nvSpPr>
        <p:spPr>
          <a:xfrm>
            <a:off x="942833" y="471348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zh-CN" altLang="en-US" dirty="0">
                <a:solidFill>
                  <a:schemeClr val="bg1"/>
                </a:solidFill>
              </a:rPr>
              <a:t>命令行开发</a:t>
            </a:r>
          </a:p>
        </p:txBody>
      </p:sp>
      <p:pic>
        <p:nvPicPr>
          <p:cNvPr id="6" name="图片 5" descr="图片包含 游戏机, 盒子, 砖, 桌子&#10;&#10;描述已自动生成">
            <a:extLst>
              <a:ext uri="{FF2B5EF4-FFF2-40B4-BE49-F238E27FC236}">
                <a16:creationId xmlns:a16="http://schemas.microsoft.com/office/drawing/2014/main" id="{F716309F-83D6-F841-8951-1F7C327815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347" y="1207585"/>
            <a:ext cx="1193800" cy="11811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122D423A-9CBC-584C-B7EE-D5AE84562ABA}"/>
              </a:ext>
            </a:extLst>
          </p:cNvPr>
          <p:cNvSpPr/>
          <p:nvPr/>
        </p:nvSpPr>
        <p:spPr>
          <a:xfrm>
            <a:off x="4406150" y="4333330"/>
            <a:ext cx="43416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ps -ef|grep node|awk '{print $2}'|xarg kill -9</a:t>
            </a:r>
          </a:p>
        </p:txBody>
      </p:sp>
    </p:spTree>
    <p:extLst>
      <p:ext uri="{BB962C8B-B14F-4D97-AF65-F5344CB8AC3E}">
        <p14:creationId xmlns:p14="http://schemas.microsoft.com/office/powerpoint/2010/main" val="249447399"/>
      </p:ext>
    </p:extLst>
  </p:cSld>
  <p:clrMapOvr>
    <a:masterClrMapping/>
  </p:clrMapOvr>
  <p:transition spd="slow">
    <p:cover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31F1DFC-3A4B-3C49-8F6F-394F8A941FAD}"/>
              </a:ext>
            </a:extLst>
          </p:cNvPr>
          <p:cNvSpPr txBox="1"/>
          <p:nvPr/>
        </p:nvSpPr>
        <p:spPr>
          <a:xfrm>
            <a:off x="624840" y="841772"/>
            <a:ext cx="2400300" cy="17907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kumimoji="1" lang="zh-CN" altLang="en-US" sz="3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举几个常见的</a:t>
            </a:r>
            <a:r>
              <a:rPr kumimoji="1" lang="en-US" altLang="zh-CN" sz="3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cli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1FCB42A-4FFA-5745-ADA4-8AB81681BA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187" r="2" b="1514"/>
          <a:stretch/>
        </p:blipFill>
        <p:spPr>
          <a:xfrm>
            <a:off x="3701598" y="316277"/>
            <a:ext cx="1704729" cy="1004734"/>
          </a:xfrm>
          <a:prstGeom prst="rect">
            <a:avLst/>
          </a:prstGeom>
        </p:spPr>
      </p:pic>
      <p:pic>
        <p:nvPicPr>
          <p:cNvPr id="12" name="图片 11" descr="手机屏幕截图&#10;&#10;描述已自动生成">
            <a:extLst>
              <a:ext uri="{FF2B5EF4-FFF2-40B4-BE49-F238E27FC236}">
                <a16:creationId xmlns:a16="http://schemas.microsoft.com/office/drawing/2014/main" id="{30560EED-E5A4-FD49-B00A-569CDCB6008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24" r="4555" b="-6"/>
          <a:stretch/>
        </p:blipFill>
        <p:spPr>
          <a:xfrm>
            <a:off x="3766483" y="1966725"/>
            <a:ext cx="1572169" cy="1159383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08D96CE5-19C5-E046-8B21-9AAC44C965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9310" y="426558"/>
            <a:ext cx="2997729" cy="1684342"/>
          </a:xfrm>
          <a:prstGeom prst="rect">
            <a:avLst/>
          </a:prstGeom>
        </p:spPr>
      </p:pic>
      <p:pic>
        <p:nvPicPr>
          <p:cNvPr id="36" name="图片 35">
            <a:extLst>
              <a:ext uri="{FF2B5EF4-FFF2-40B4-BE49-F238E27FC236}">
                <a16:creationId xmlns:a16="http://schemas.microsoft.com/office/drawing/2014/main" id="{106EACED-056E-E340-A49F-3847E377C1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90808" y="3701052"/>
            <a:ext cx="1159002" cy="1159002"/>
          </a:xfrm>
          <a:prstGeom prst="rect">
            <a:avLst/>
          </a:prstGeom>
        </p:spPr>
      </p:pic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DC034BB4-8B50-4484-85C4-0CE4699284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47996" y="0"/>
            <a:ext cx="0" cy="5143500"/>
          </a:xfrm>
          <a:prstGeom prst="line">
            <a:avLst/>
          </a:prstGeom>
          <a:ln w="38100" cap="sq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81B200F7-B57A-4824-BB91-B6624450A5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490220" y="1671577"/>
            <a:ext cx="2157776" cy="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1902062F-7F47-41E5-8574-2D1492D58E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47995" y="2571750"/>
            <a:ext cx="3497580" cy="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FA92245C-961F-47D5-9691-272D28692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490220" y="3426151"/>
            <a:ext cx="2157776" cy="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>
            <a:extLst>
              <a:ext uri="{FF2B5EF4-FFF2-40B4-BE49-F238E27FC236}">
                <a16:creationId xmlns:a16="http://schemas.microsoft.com/office/drawing/2014/main" id="{3BB30EA7-FEC0-5045-B424-634C5E9141E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484" r="9800" b="-4"/>
          <a:stretch/>
        </p:blipFill>
        <p:spPr>
          <a:xfrm>
            <a:off x="5909310" y="3046680"/>
            <a:ext cx="2997729" cy="155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63312"/>
      </p:ext>
    </p:extLst>
  </p:cSld>
  <p:clrMapOvr>
    <a:masterClrMapping/>
  </p:clrMapOvr>
  <p:transition spd="slow">
    <p:cover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31F1DFC-3A4B-3C49-8F6F-394F8A941FAD}"/>
              </a:ext>
            </a:extLst>
          </p:cNvPr>
          <p:cNvSpPr txBox="1"/>
          <p:nvPr/>
        </p:nvSpPr>
        <p:spPr>
          <a:xfrm>
            <a:off x="754912" y="489098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Hello </a:t>
            </a:r>
            <a:r>
              <a:rPr kumimoji="1" lang="en-US" altLang="zh-CN" dirty="0" err="1"/>
              <a:t>Cli</a:t>
            </a:r>
            <a:endParaRPr kumimoji="1"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535FB15-CCBC-014C-B986-373A2DCD5BB8}"/>
              </a:ext>
            </a:extLst>
          </p:cNvPr>
          <p:cNvSpPr txBox="1"/>
          <p:nvPr/>
        </p:nvSpPr>
        <p:spPr>
          <a:xfrm>
            <a:off x="1020726" y="1286540"/>
            <a:ext cx="700685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1</a:t>
            </a:r>
            <a:r>
              <a:rPr kumimoji="1" lang="zh-CN" altLang="en-US" dirty="0"/>
              <a:t>、</a:t>
            </a:r>
            <a:r>
              <a:rPr kumimoji="1" lang="en-US" altLang="zh-CN" dirty="0" err="1"/>
              <a:t>sharpbang</a:t>
            </a:r>
            <a:endParaRPr kumimoji="1" lang="en-US" altLang="zh-CN" dirty="0"/>
          </a:p>
          <a:p>
            <a:r>
              <a:rPr kumimoji="1" lang="en-US" altLang="zh-CN" dirty="0"/>
              <a:t>2</a:t>
            </a:r>
            <a:r>
              <a:rPr kumimoji="1" lang="zh-CN" altLang="en-US" dirty="0"/>
              <a:t>、</a:t>
            </a:r>
            <a:r>
              <a:rPr kumimoji="1" lang="en-US" altLang="zh-CN" dirty="0"/>
              <a:t>bin</a:t>
            </a:r>
          </a:p>
          <a:p>
            <a:r>
              <a:rPr kumimoji="1" lang="en-US" altLang="zh-CN" dirty="0"/>
              <a:t>3</a:t>
            </a:r>
            <a:r>
              <a:rPr kumimoji="1" lang="zh-CN" altLang="en-US" dirty="0"/>
              <a:t>、</a:t>
            </a:r>
            <a:r>
              <a:rPr kumimoji="1" lang="en-US" altLang="zh-CN" dirty="0"/>
              <a:t>env</a:t>
            </a:r>
          </a:p>
          <a:p>
            <a:r>
              <a:rPr kumimoji="1" lang="en-US" altLang="zh-CN" dirty="0"/>
              <a:t>4</a:t>
            </a:r>
            <a:r>
              <a:rPr kumimoji="1" lang="zh-CN" altLang="en-US" dirty="0"/>
              <a:t>、</a:t>
            </a:r>
            <a:r>
              <a:rPr kumimoji="1" lang="en-US" altLang="zh-CN" dirty="0" err="1"/>
              <a:t>argv</a:t>
            </a:r>
            <a:endParaRPr kumimoji="1" lang="en-US" altLang="zh-CN" dirty="0"/>
          </a:p>
          <a:p>
            <a:r>
              <a:rPr kumimoji="1" lang="en-US" altLang="zh-CN" dirty="0"/>
              <a:t>5</a:t>
            </a:r>
            <a:r>
              <a:rPr kumimoji="1" lang="zh-CN" altLang="en-US" dirty="0"/>
              <a:t>、路径</a:t>
            </a:r>
            <a:endParaRPr kumimoji="1" lang="en-US" altLang="zh-CN" dirty="0"/>
          </a:p>
          <a:p>
            <a:r>
              <a:rPr kumimoji="1" lang="en-US" altLang="zh-CN" dirty="0"/>
              <a:t>6</a:t>
            </a:r>
            <a:r>
              <a:rPr kumimoji="1" lang="zh-CN" altLang="en-US" dirty="0"/>
              <a:t>、</a:t>
            </a:r>
            <a:r>
              <a:rPr kumimoji="1" lang="en-US" altLang="zh-CN" dirty="0" err="1"/>
              <a:t>npm</a:t>
            </a:r>
            <a:r>
              <a:rPr kumimoji="1" lang="zh-CN" altLang="en-US" dirty="0"/>
              <a:t> </a:t>
            </a:r>
            <a:r>
              <a:rPr kumimoji="1" lang="en-US" altLang="zh-CN" dirty="0"/>
              <a:t>link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39283248"/>
      </p:ext>
    </p:extLst>
  </p:cSld>
  <p:clrMapOvr>
    <a:masterClrMapping/>
  </p:clrMapOvr>
  <p:transition spd="slow">
    <p:cover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31F1DFC-3A4B-3C49-8F6F-394F8A941FAD}"/>
              </a:ext>
            </a:extLst>
          </p:cNvPr>
          <p:cNvSpPr txBox="1"/>
          <p:nvPr/>
        </p:nvSpPr>
        <p:spPr>
          <a:xfrm>
            <a:off x="754912" y="489098"/>
            <a:ext cx="1739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讲几个</a:t>
            </a:r>
            <a:r>
              <a:rPr kumimoji="1" lang="en-US" altLang="zh-CN" dirty="0" err="1"/>
              <a:t>npm</a:t>
            </a:r>
            <a:r>
              <a:rPr kumimoji="1" lang="zh-CN" altLang="en-US" dirty="0"/>
              <a:t>上</a:t>
            </a:r>
            <a:r>
              <a:rPr kumimoji="1" lang="en-US" altLang="zh-CN" dirty="0"/>
              <a:t>cli</a:t>
            </a:r>
            <a:endParaRPr kumimoji="1" lang="zh-CN" altLang="en-US" dirty="0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E3140D70-5682-CC44-8EE9-56C43BB8C437}"/>
              </a:ext>
            </a:extLst>
          </p:cNvPr>
          <p:cNvSpPr/>
          <p:nvPr/>
        </p:nvSpPr>
        <p:spPr>
          <a:xfrm>
            <a:off x="1213673" y="1506348"/>
            <a:ext cx="942298" cy="13869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/>
              <a:t>je</a:t>
            </a:r>
            <a:endParaRPr kumimoji="1" lang="zh-CN" altLang="en-US" dirty="0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7B5E869E-EFAB-2C4E-8195-F122E2E889D0}"/>
              </a:ext>
            </a:extLst>
          </p:cNvPr>
          <p:cNvSpPr/>
          <p:nvPr/>
        </p:nvSpPr>
        <p:spPr>
          <a:xfrm>
            <a:off x="3589155" y="1506348"/>
            <a:ext cx="1386914" cy="13869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/>
              <a:t>git</a:t>
            </a:r>
            <a:r>
              <a:rPr kumimoji="1" lang="zh-CN" altLang="en-US"/>
              <a:t> </a:t>
            </a:r>
            <a:r>
              <a:rPr kumimoji="1" lang="en-US" altLang="zh-CN"/>
              <a:t>open</a:t>
            </a:r>
            <a:endParaRPr kumimoji="1" lang="zh-CN" altLang="en-US" dirty="0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876D9B15-56AB-8B45-A3F1-F9B8A3FF7245}"/>
              </a:ext>
            </a:extLst>
          </p:cNvPr>
          <p:cNvSpPr/>
          <p:nvPr/>
        </p:nvSpPr>
        <p:spPr>
          <a:xfrm>
            <a:off x="6224695" y="1572578"/>
            <a:ext cx="1585455" cy="13869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/>
              <a:t>lazyclone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82617999"/>
      </p:ext>
    </p:extLst>
  </p:cSld>
  <p:clrMapOvr>
    <a:masterClrMapping/>
  </p:clrMapOvr>
  <p:transition spd="slow">
    <p:cover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>
            <a:extLst>
              <a:ext uri="{FF2B5EF4-FFF2-40B4-BE49-F238E27FC236}">
                <a16:creationId xmlns:a16="http://schemas.microsoft.com/office/drawing/2014/main" id="{CB558043-7558-4843-83A1-8CE04D917716}"/>
              </a:ext>
            </a:extLst>
          </p:cNvPr>
          <p:cNvSpPr txBox="1"/>
          <p:nvPr/>
        </p:nvSpPr>
        <p:spPr>
          <a:xfrm>
            <a:off x="754912" y="489098"/>
            <a:ext cx="1109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常见模块</a:t>
            </a:r>
            <a:endParaRPr kumimoji="1"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0AE8CFF-A57D-0B4E-B2CC-6FAAB9198075}"/>
              </a:ext>
            </a:extLst>
          </p:cNvPr>
          <p:cNvSpPr txBox="1"/>
          <p:nvPr/>
        </p:nvSpPr>
        <p:spPr>
          <a:xfrm>
            <a:off x="1020726" y="1286540"/>
            <a:ext cx="70068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1</a:t>
            </a:r>
            <a:r>
              <a:rPr kumimoji="1" lang="zh-CN" altLang="en-US" dirty="0"/>
              <a:t>、</a:t>
            </a:r>
            <a:r>
              <a:rPr kumimoji="1" lang="en-US" altLang="zh-CN" dirty="0" err="1"/>
              <a:t>commander.js</a:t>
            </a:r>
            <a:endParaRPr kumimoji="1" lang="en-US" altLang="zh-CN" dirty="0"/>
          </a:p>
          <a:p>
            <a:r>
              <a:rPr kumimoji="1" lang="en-US" altLang="zh-CN" dirty="0"/>
              <a:t>2</a:t>
            </a:r>
            <a:r>
              <a:rPr kumimoji="1" lang="zh-CN" altLang="en-US" dirty="0"/>
              <a:t>、</a:t>
            </a:r>
            <a:r>
              <a:rPr kumimoji="1" lang="en-US" altLang="zh-CN" dirty="0" err="1"/>
              <a:t>yargs</a:t>
            </a:r>
            <a:endParaRPr kumimoji="1" lang="en-US" altLang="zh-CN" dirty="0"/>
          </a:p>
          <a:p>
            <a:r>
              <a:rPr kumimoji="1" lang="en-US" altLang="zh-CN" dirty="0"/>
              <a:t>3</a:t>
            </a:r>
            <a:r>
              <a:rPr kumimoji="1" lang="zh-CN" altLang="en-US" dirty="0"/>
              <a:t>、</a:t>
            </a:r>
            <a:r>
              <a:rPr kumimoji="1" lang="en-US" altLang="zh-CN" dirty="0" err="1"/>
              <a:t>clipanion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001065011"/>
      </p:ext>
    </p:extLst>
  </p:cSld>
  <p:clrMapOvr>
    <a:masterClrMapping/>
  </p:clrMapOvr>
  <p:transition spd="slow">
    <p:cover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31F1DFC-3A4B-3C49-8F6F-394F8A941FAD}"/>
              </a:ext>
            </a:extLst>
          </p:cNvPr>
          <p:cNvSpPr txBox="1"/>
          <p:nvPr/>
        </p:nvSpPr>
        <p:spPr>
          <a:xfrm>
            <a:off x="754912" y="489098"/>
            <a:ext cx="683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more</a:t>
            </a:r>
            <a:endParaRPr kumimoji="1" lang="zh-CN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BD2279A-B293-314F-8227-3CB332D181DA}"/>
              </a:ext>
            </a:extLst>
          </p:cNvPr>
          <p:cNvSpPr/>
          <p:nvPr/>
        </p:nvSpPr>
        <p:spPr>
          <a:xfrm>
            <a:off x="1684284" y="1214285"/>
            <a:ext cx="49052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dirty="0">
                <a:hlinkClick r:id="rId2"/>
              </a:rPr>
              <a:t>https://github.com/jlevy/the-art-of-command-line</a:t>
            </a:r>
            <a:endParaRPr lang="zh-CN" altLang="en-US" dirty="0">
              <a:solidFill>
                <a:srgbClr val="000000"/>
              </a:solidFill>
              <a:effectLst/>
              <a:latin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1186429"/>
      </p:ext>
    </p:extLst>
  </p:cSld>
  <p:clrMapOvr>
    <a:masterClrMapping/>
  </p:clrMapOvr>
  <p:transition spd="slow">
    <p:cover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31F1DFC-3A4B-3C49-8F6F-394F8A941FAD}"/>
              </a:ext>
            </a:extLst>
          </p:cNvPr>
          <p:cNvSpPr txBox="1"/>
          <p:nvPr/>
        </p:nvSpPr>
        <p:spPr>
          <a:xfrm>
            <a:off x="754912" y="48909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课后作业</a:t>
            </a:r>
            <a:endParaRPr kumimoji="1" lang="zh-CN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BD2279A-B293-314F-8227-3CB332D181DA}"/>
              </a:ext>
            </a:extLst>
          </p:cNvPr>
          <p:cNvSpPr/>
          <p:nvPr/>
        </p:nvSpPr>
        <p:spPr>
          <a:xfrm>
            <a:off x="1684284" y="1214285"/>
            <a:ext cx="49052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dirty="0">
                <a:hlinkClick r:id="rId2"/>
              </a:rPr>
              <a:t>https://github.com/jlevy/the-art-of-command-line</a:t>
            </a:r>
            <a:endParaRPr lang="zh-CN" altLang="en-US" dirty="0">
              <a:solidFill>
                <a:srgbClr val="000000"/>
              </a:solidFill>
              <a:effectLst/>
              <a:latin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2299217"/>
      </p:ext>
    </p:extLst>
  </p:cSld>
  <p:clrMapOvr>
    <a:masterClrMapping/>
  </p:clrMapOvr>
  <p:transition spd="slow">
    <p:cover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3822700"/>
          </a:xfrm>
          <a:prstGeom prst="rect">
            <a:avLst/>
          </a:prstGeom>
        </p:spPr>
      </p:pic>
      <p:sp>
        <p:nvSpPr>
          <p:cNvPr id="83" name="TextBox 5"/>
          <p:cNvSpPr txBox="1"/>
          <p:nvPr/>
        </p:nvSpPr>
        <p:spPr>
          <a:xfrm>
            <a:off x="1295400" y="1488440"/>
            <a:ext cx="6762749" cy="144655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在技术进步的道路上</a:t>
            </a:r>
            <a:endParaRPr lang="en-US" altLang="zh-CN" sz="4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sz="4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我们共同努力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>
</file>

<file path=ppt/theme/theme1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151</Words>
  <Application>Microsoft Macintosh PowerPoint</Application>
  <PresentationFormat>全屏显示(16:9)</PresentationFormat>
  <Paragraphs>32</Paragraphs>
  <Slides>9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5" baseType="lpstr">
      <vt:lpstr>黑体</vt:lpstr>
      <vt:lpstr>微软雅黑</vt:lpstr>
      <vt:lpstr>Arial</vt:lpstr>
      <vt:lpstr>Calibri</vt:lpstr>
      <vt:lpstr>Helvetica Neue</vt:lpstr>
      <vt:lpstr>第一PPT，www.1ppt.com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sang shilong</dc:creator>
  <cp:lastModifiedBy>sang shilong</cp:lastModifiedBy>
  <cp:revision>19</cp:revision>
  <dcterms:created xsi:type="dcterms:W3CDTF">2020-03-18T00:26:35Z</dcterms:created>
  <dcterms:modified xsi:type="dcterms:W3CDTF">2020-03-18T00:45:10Z</dcterms:modified>
</cp:coreProperties>
</file>